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67" r:id="rId5"/>
    <p:sldId id="266" r:id="rId6"/>
    <p:sldId id="265" r:id="rId7"/>
    <p:sldId id="264" r:id="rId8"/>
    <p:sldId id="263" r:id="rId9"/>
    <p:sldId id="262" r:id="rId10"/>
    <p:sldId id="261" r:id="rId11"/>
    <p:sldId id="260" r:id="rId12"/>
    <p:sldId id="259" r:id="rId13"/>
    <p:sldId id="258" r:id="rId14"/>
    <p:sldId id="26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23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DDF509-9F9E-2BB0-EB98-BE4FA3A703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2E3280-EF38-014D-08D1-FB91A95E52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245FA8-1D9D-CA5E-EA43-978B0ADD7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A16C25-A158-DDD8-6D20-2933A0B66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A13871-D74F-0439-B651-ADBFEE8E4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029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5EFA8A-B81C-C8BD-9878-DDF067025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760C93-9A72-0728-ECF7-B1644E01A4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D67E1C-292A-0825-E44B-ED0CB4601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ACC92C-0A44-E7A5-4636-C3F11C851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B4E63B-CC35-7CD9-0410-21D38C893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92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EED756A-3C4F-5F76-7057-12ECFCF405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A9A0A8-59FA-C5CE-EE7A-DA638B7457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875E88-BBCC-6DB5-1744-FCABFD7F1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60EBAD-FD57-BA1F-E4D6-E3325887B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8B82E5-86E2-DC86-3E44-2CBAE2E13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512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E1764-16E6-DEC4-4E5D-7BD555E56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2B973D-44BA-0BEE-83BB-96CF4B296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D9BEE1-CA6D-DC7C-37B2-EB34F468B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0EB352-D111-970C-143E-61726D3C7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02B3A5-2DBA-84E9-630F-0B94E1EE7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7796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EA7CCC-F827-96C2-32B3-0017AC00D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CA5D36-B751-435F-5DFE-3CECC06D1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E975CC-890B-7D5B-2C20-8D47FE98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4C431D-7588-1D99-82FE-8A9994A1D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B5B19A-551A-11F2-D949-8E116E4B8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663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3E670F-70C0-8DC3-C935-E5E14A412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8D2210-9D31-1326-0898-D56716488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3E3DF0B-54B8-E141-DE51-130B0140A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B729C1D-5123-8E9F-3EF8-C74176264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A3F441-F067-67E9-7A3F-DB1CBA362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C1C759-55B2-78E2-4C12-47E099A20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338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19FE5F-4867-4504-9294-4B5E1F306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758F58-7D00-88CA-425E-542B2065A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F5E4500-3A11-C5A8-3E60-EAFC81FCEB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4B871BF-02DA-1757-4151-1A244D831E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DDABD52-F166-2316-5F0D-750C3E5E2F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C7F278A-61E3-E48B-85BF-62E32462C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A6CACE4-3847-D848-1EAD-F3B44786C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C160023-1548-093B-F36E-262F94408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7329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A043D9-A87A-E817-6CF8-555DD9120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D65C118-F9E4-E069-7AF8-0665469E9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1398CE0-5873-9413-770D-426AAAA42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9EF04A6-3655-A5BB-57D4-D89318990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546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23F6915-3645-8C6A-E64B-1E96769BD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FAAFD45-64B8-4125-33B3-2BA11D51C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DD47879-EF40-BE30-B0FB-A2B19F4F0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7646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66D0A6-D697-B84A-665A-CBE381764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98C91C-1793-A0C9-4E47-04EC5C77D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DDE2AA-1ADA-9331-00DE-242BC6EBA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ABAF62-F0F2-079F-874B-F1CAED745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217698-BD71-E6A4-475A-EB8F794AC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4F92BE-1BAB-83AC-73DA-2BE4812AA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025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B3FD8E-674E-ECA0-55D6-967FB0F5E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A14EF67-F056-1288-E038-3BE971B7E9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EB426B2-9F7F-6A29-9A17-154411100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9C3F7A-5612-B9FD-C24A-721A743A6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F9E521-B7E3-7FA5-0624-AAE3AD51B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79AE7A-3B5F-BBB1-8638-B2766A655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5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1DD2391-C833-27A2-EEB8-2AAB5649B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1BB84F-682A-F668-EEE4-B41C04D81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34793E-22ED-AE1D-FAE2-7E906B91D8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23F23F-FE3C-4C64-B955-97FD3EBB0AA8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F11583-B9EE-D1D2-0F3F-539F4E4AF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D9C27A-A748-0194-B3D5-F90DE18FF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C3673-A418-44C8-9ADE-966EA7DCF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740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A81C1D-4B5D-29D1-EE97-291050885C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8578A46-44E1-B370-FCF7-B4F0A76E95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D3FF2AF-6E78-DFAE-5E8E-F42BA3BEC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622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F37CCE-3B9F-BC06-8185-2E01C97A1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61652B-EEFA-5548-30C1-B383B40A9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7A5D43F-5945-232C-037D-ACC257BD1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352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6C0F1A-7217-0E11-93FD-23B098883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124820-A889-2DDF-A229-957A04687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2BE869B-6BC6-4E74-C945-3F79977B2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106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C8810B-C347-9F7F-DEA1-515ACD5F8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419537-9BE0-D1F3-B330-63EF9290A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C28984-312C-2095-F654-CBBBAC9BB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38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FEC150-8D03-9A3B-B766-58A1A1BF8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F86400-4E73-3456-1C2D-F3D3B6C45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DC9F329-3A86-FBBA-C109-734B54E8E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3" y="0"/>
            <a:ext cx="121861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346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A75881-3EBA-FF25-19A0-770D9725F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E282F6-C990-55A4-F2CE-DFCDBA738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2241E21-4475-496B-B8FF-8540DD6E4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959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6004C3-19A3-55A1-A664-D0877ED4D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90D589-7C66-0571-0DF4-A0DA3E323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A58CC70-17A1-EB47-05EA-CDFD88AED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578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4B8F87-538F-B23E-E27E-811686510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E4BB1D-3A72-4E94-5FED-CA03AA18B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307D906-A60F-D4BE-0E49-4C4209F7E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" y="0"/>
            <a:ext cx="121872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379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FD098C-6BFF-838A-2F43-54EE935D4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BF19FD-8AE9-0ACA-2957-583AD4105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9D29C43-E768-77BB-B0CD-DA7267F02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501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C8D8AA-ED8F-0C0E-6ECE-7E0BBC785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467F74-2719-75DE-68A8-0E9727E3B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DDC88EF-BA2F-6044-6DB4-171F12578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167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CF630D-E98A-8481-982F-9A19B45AF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8829F3-0CD3-B468-C12A-75159781B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EEE8C14-98A7-7B3C-F997-48B6CB30C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4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74F8A0-9AEC-8471-7DC8-2A855A723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6EB7C8-1B1E-311E-F6D8-8355522D0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40DBF3-8A60-C1CB-7361-C688D46A7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57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C0A110-7AD7-CFD4-728D-489918ED8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FCDA3E-9F2A-2EB9-B56E-2B9524105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533D9A8-0BA5-5816-30D0-C7C846139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693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2B579-A5A4-E5AA-87AB-F4E963D2B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36AD09-4FFA-9E44-73F5-2AC147BBF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7E31B7D-5F24-6F72-2DE9-DEA49C65E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944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宽屏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guanxu Chen</dc:creator>
  <cp:lastModifiedBy>guanxu Chen</cp:lastModifiedBy>
  <cp:revision>1</cp:revision>
  <dcterms:created xsi:type="dcterms:W3CDTF">2025-01-10T07:10:18Z</dcterms:created>
  <dcterms:modified xsi:type="dcterms:W3CDTF">2025-01-10T07:19:17Z</dcterms:modified>
</cp:coreProperties>
</file>

<file path=docProps/thumbnail.jpeg>
</file>